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78" r:id="rId2"/>
    <p:sldId id="258" r:id="rId3"/>
  </p:sldIdLst>
  <p:sldSz cx="9144000" cy="6858000" type="screen4x3"/>
  <p:notesSz cx="6877050" cy="100028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11111"/>
    <a:srgbClr val="FFFFFF"/>
    <a:srgbClr val="002A54"/>
    <a:srgbClr val="C8EF95"/>
    <a:srgbClr val="CCCC00"/>
    <a:srgbClr val="BDBD07"/>
    <a:srgbClr val="A69A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84328" autoAdjust="0"/>
  </p:normalViewPr>
  <p:slideViewPr>
    <p:cSldViewPr>
      <p:cViewPr varScale="1">
        <p:scale>
          <a:sx n="98" d="100"/>
          <a:sy n="98" d="100"/>
        </p:scale>
        <p:origin x="1215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260"/>
    </p:cViewPr>
  </p:sorterViewPr>
  <p:notesViewPr>
    <p:cSldViewPr>
      <p:cViewPr varScale="1">
        <p:scale>
          <a:sx n="80" d="100"/>
          <a:sy n="80" d="100"/>
        </p:scale>
        <p:origin x="3084" y="6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C8E73868-940A-47C7-835C-57C11A4B0460}" type="datetimeFigureOut">
              <a:rPr lang="zh-TW" altLang="en-US"/>
              <a:pPr>
                <a:defRPr/>
              </a:pPr>
              <a:t>2020/10/29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25D79B41-C4C0-45C9-96D5-957E7C1A8F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606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1A5627AF-0A0B-4464-8FFF-A4E16F2EA6CB}" type="datetimeFigureOut">
              <a:rPr lang="zh-TW" altLang="en-US"/>
              <a:pPr>
                <a:defRPr/>
              </a:pPr>
              <a:t>2020/10/29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6451" tIns="48225" rIns="96451" bIns="48225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95725" y="9501188"/>
            <a:ext cx="2979738" cy="50006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>
                <a:ea typeface="新細明體" pitchFamily="18" charset="-120"/>
              </a:defRPr>
            </a:lvl1pPr>
          </a:lstStyle>
          <a:p>
            <a:pPr>
              <a:defRPr/>
            </a:pPr>
            <a:fld id="{514C4E40-D005-43AD-B0E1-D4DDA6E094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937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前言跟研究動機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C4E40-D005-43AD-B0E1-D4DDA6E0948D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506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5949950"/>
            <a:ext cx="9144000" cy="9080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  <p:sp>
        <p:nvSpPr>
          <p:cNvPr id="5149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1371600" y="1916113"/>
            <a:ext cx="7772400" cy="1873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ABC</a:t>
            </a:r>
          </a:p>
        </p:txBody>
      </p:sp>
      <p:sp>
        <p:nvSpPr>
          <p:cNvPr id="5150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67175" y="4005263"/>
            <a:ext cx="5076825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kumimoji="0" sz="2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3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4F883-9AFD-4F1F-80A3-152514A8A5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2" name="圖片 1" descr="一張含有 畫畫 的圖片&#10;&#10;自動產生的描述">
            <a:extLst>
              <a:ext uri="{FF2B5EF4-FFF2-40B4-BE49-F238E27FC236}">
                <a16:creationId xmlns:a16="http://schemas.microsoft.com/office/drawing/2014/main" id="{DE01E999-2247-4B89-9987-C1D3A47B9D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38" y="6211985"/>
            <a:ext cx="487657" cy="476250"/>
          </a:xfrm>
          <a:prstGeom prst="rect">
            <a:avLst/>
          </a:prstGeom>
        </p:spPr>
      </p:pic>
      <p:sp>
        <p:nvSpPr>
          <p:cNvPr id="38" name="文字方塊 37">
            <a:extLst>
              <a:ext uri="{FF2B5EF4-FFF2-40B4-BE49-F238E27FC236}">
                <a16:creationId xmlns:a16="http://schemas.microsoft.com/office/drawing/2014/main" id="{EE5928FC-3728-4408-AD3D-DE82FE14E029}"/>
              </a:ext>
            </a:extLst>
          </p:cNvPr>
          <p:cNvSpPr txBox="1"/>
          <p:nvPr userDrawn="1"/>
        </p:nvSpPr>
        <p:spPr>
          <a:xfrm>
            <a:off x="701880" y="6174305"/>
            <a:ext cx="594022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b="1" i="0" dirty="0">
                <a:solidFill>
                  <a:schemeClr val="accent6"/>
                </a:solidFill>
                <a:effectLst/>
                <a:latin typeface="+mj-ea"/>
                <a:ea typeface="+mj-ea"/>
              </a:rPr>
              <a:t>國立雲林科技大學</a:t>
            </a:r>
            <a:r>
              <a:rPr lang="zh-TW" altLang="en-US" b="1" i="0" dirty="0">
                <a:solidFill>
                  <a:srgbClr val="FF0000"/>
                </a:solidFill>
                <a:effectLst/>
                <a:latin typeface="+mj-ea"/>
                <a:ea typeface="+mj-ea"/>
              </a:rPr>
              <a:t>電機工程系</a:t>
            </a:r>
            <a:endParaRPr lang="en-US" altLang="zh-TW" b="1" i="0" dirty="0">
              <a:solidFill>
                <a:srgbClr val="FF0000"/>
              </a:solidFill>
              <a:effectLst/>
              <a:latin typeface="+mj-ea"/>
              <a:ea typeface="+mj-ea"/>
            </a:endParaRPr>
          </a:p>
          <a:p>
            <a:r>
              <a:rPr lang="en-US" altLang="zh-TW" sz="1200" b="0" i="0" dirty="0">
                <a:solidFill>
                  <a:schemeClr val="accent2"/>
                </a:solidFill>
                <a:effectLst/>
                <a:latin typeface="+mj-lt"/>
              </a:rPr>
              <a:t>Department of Electrical Engineering, National Yunlin University of Science &amp; Technology</a:t>
            </a:r>
            <a:endParaRPr lang="zh-TW" altLang="en-US" sz="1200" b="0" dirty="0">
              <a:solidFill>
                <a:schemeClr val="accent2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DCA78-69ED-4F5D-B71A-5C3CCC3597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4513" y="115888"/>
            <a:ext cx="2070100" cy="59055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4213" y="115888"/>
            <a:ext cx="6057900" cy="59055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682-4D92-474C-9AA6-9199C33C50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E5ACF-53B5-4982-AC19-BCD6F09900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E67CB-E312-4827-8751-F867B39810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35013" y="1495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26013" y="14954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FC20B-FEE7-4759-8BA0-BBC5AF8CE0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6F2BA-F79C-47C7-91BE-16E5609B14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3A01-AB66-4F91-9F4F-586B12072B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3C2BC-B12A-4CAE-B31F-3C363C95914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AAAC1-CE07-4A11-8069-CA275849B3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AEC8-FCF3-49B0-95F1-25E6079A86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pPr>
              <a:defRPr/>
            </a:pPr>
            <a:fld id="{5F42B763-0373-4CCB-BFB5-64D6433E1B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15888"/>
            <a:ext cx="57594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按一下以編輯標題樣式</a:t>
            </a:r>
          </a:p>
        </p:txBody>
      </p:sp>
      <p:sp>
        <p:nvSpPr>
          <p:cNvPr id="1032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5013" y="14954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  <a:r>
              <a:rPr lang="en-US" altLang="zh-TW"/>
              <a:t>abc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C38E4B7-AC1D-4CD7-ABA1-BCB282C142B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36008" y="175658"/>
            <a:ext cx="2903885" cy="759724"/>
          </a:xfrm>
          <a:prstGeom prst="rect">
            <a:avLst/>
          </a:prstGeom>
        </p:spPr>
      </p:pic>
      <p:pic>
        <p:nvPicPr>
          <p:cNvPr id="7" name="圖片 6" descr="一張含有 畫畫 的圖片&#10;&#10;自動產生的描述">
            <a:extLst>
              <a:ext uri="{FF2B5EF4-FFF2-40B4-BE49-F238E27FC236}">
                <a16:creationId xmlns:a16="http://schemas.microsoft.com/office/drawing/2014/main" id="{2D8CE9C8-8842-4E8B-83CE-E12620AC905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42" y="384472"/>
            <a:ext cx="444639" cy="4342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23855"/>
            <a:ext cx="9144000" cy="1873250"/>
          </a:xfrm>
        </p:spPr>
        <p:txBody>
          <a:bodyPr/>
          <a:lstStyle/>
          <a:p>
            <a:pPr algn="ctr"/>
            <a:r>
              <a:rPr lang="zh-TW" altLang="en-US" sz="3200" dirty="0">
                <a:solidFill>
                  <a:schemeClr val="accent2"/>
                </a:solidFill>
              </a:rPr>
              <a:t>國立雲林科技大學電機工程系</a:t>
            </a:r>
            <a:br>
              <a:rPr lang="en-US" altLang="zh-TW" sz="3200" dirty="0">
                <a:solidFill>
                  <a:schemeClr val="accent2"/>
                </a:solidFill>
              </a:rPr>
            </a:br>
            <a:r>
              <a:rPr lang="zh-TW" altLang="en-US" sz="3200" dirty="0">
                <a:solidFill>
                  <a:schemeClr val="accent2"/>
                </a:solidFill>
              </a:rPr>
              <a:t>資訊與通訊組</a:t>
            </a:r>
            <a:br>
              <a:rPr lang="en-US" altLang="zh-TW" sz="3200" dirty="0">
                <a:solidFill>
                  <a:schemeClr val="accent2"/>
                </a:solidFill>
              </a:rPr>
            </a:br>
            <a:br>
              <a:rPr lang="en-US" altLang="zh-TW" sz="3200" dirty="0">
                <a:solidFill>
                  <a:schemeClr val="tx1"/>
                </a:solidFill>
              </a:rPr>
            </a:br>
            <a:r>
              <a:rPr lang="zh-TW" altLang="en-US" sz="2800" dirty="0">
                <a:solidFill>
                  <a:schemeClr val="tx1"/>
                </a:solidFill>
              </a:rPr>
              <a:t>無線傳輸系統與積體電路實驗室</a:t>
            </a:r>
            <a:br>
              <a:rPr lang="en-US" altLang="zh-TW" sz="2800" dirty="0">
                <a:solidFill>
                  <a:schemeClr val="tx1"/>
                </a:solidFill>
              </a:rPr>
            </a:br>
            <a:r>
              <a:rPr lang="en-US" altLang="zh-TW" sz="2800" dirty="0">
                <a:solidFill>
                  <a:schemeClr val="tx1"/>
                </a:solidFill>
              </a:rPr>
              <a:t>Wireless Transmission System and Integrated Circuit Lab</a:t>
            </a:r>
            <a:br>
              <a:rPr lang="zh-TW" altLang="en-US" sz="3200" dirty="0">
                <a:solidFill>
                  <a:schemeClr val="tx1"/>
                </a:solidFill>
              </a:rPr>
            </a:br>
            <a:endParaRPr lang="zh-TW" altLang="zh-TW" sz="2000" dirty="0">
              <a:solidFill>
                <a:schemeClr val="tx1"/>
              </a:solidFill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06938" y="4105275"/>
            <a:ext cx="4437062" cy="1844675"/>
          </a:xfrm>
        </p:spPr>
        <p:txBody>
          <a:bodyPr/>
          <a:lstStyle/>
          <a:p>
            <a:pPr algn="ctr" eaLnBrk="1" hangingPunct="1"/>
            <a:endParaRPr lang="en-US" altLang="zh-TW" dirty="0">
              <a:solidFill>
                <a:schemeClr val="tx1"/>
              </a:solidFill>
            </a:endParaRPr>
          </a:p>
          <a:p>
            <a:pPr algn="ctr" eaLnBrk="1" hangingPunct="1"/>
            <a:r>
              <a:rPr lang="en-US" altLang="zh-TW" sz="2400" dirty="0">
                <a:solidFill>
                  <a:schemeClr val="tx1"/>
                </a:solidFill>
              </a:rPr>
              <a:t>EL402a</a:t>
            </a:r>
            <a:endParaRPr lang="zh-TW" altLang="zh-TW" sz="2400" dirty="0">
              <a:solidFill>
                <a:schemeClr val="tx1"/>
              </a:solidFill>
            </a:endParaRPr>
          </a:p>
        </p:txBody>
      </p:sp>
      <p:sp>
        <p:nvSpPr>
          <p:cNvPr id="15363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B36D9-AF5E-453A-93BA-2B831946F70F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>
              <a:ea typeface="新細明體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200" dirty="0">
                <a:solidFill>
                  <a:srgbClr val="111111"/>
                </a:solidFill>
              </a:rPr>
              <a:t>即將成為研究生的您須知</a:t>
            </a:r>
            <a:br>
              <a:rPr lang="en-US" altLang="zh-TW" sz="3200" dirty="0">
                <a:solidFill>
                  <a:srgbClr val="111111"/>
                </a:solidFill>
              </a:rPr>
            </a:br>
            <a:r>
              <a:rPr lang="en-US" altLang="zh-TW" sz="3200" dirty="0">
                <a:solidFill>
                  <a:srgbClr val="FF0000"/>
                </a:solidFill>
              </a:rPr>
              <a:t>(</a:t>
            </a:r>
            <a:r>
              <a:rPr lang="zh-TW" altLang="en-US" sz="3200" dirty="0">
                <a:solidFill>
                  <a:srgbClr val="FF0000"/>
                </a:solidFill>
              </a:rPr>
              <a:t>新生看過來</a:t>
            </a:r>
            <a:r>
              <a:rPr lang="en-US" altLang="zh-TW" sz="3200" dirty="0">
                <a:solidFill>
                  <a:srgbClr val="FF0000"/>
                </a:solidFill>
              </a:rPr>
              <a:t>)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476250" y="1403350"/>
            <a:ext cx="8488363" cy="475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本實驗室發展無線傳輸與積體電路相關應用領域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不論您的之前的專業與背景知識好不好，研究所重要的是需有著一顆研究熱忱的心與良好的學習態度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為了讓同學們在畢業時能具備一定的專業能力以利與產業接軌，老師會有一定程度的嚴格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主動積極培養專業技能與解決問題的能力，於畢業前至少需完成晶片下線與實測結果以驗證其功能正常運作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請於入學前的暑假於實驗室參加教育訓練課程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請遵守學術倫理規範</a:t>
            </a:r>
            <a:endParaRPr kumimoji="0" lang="en-US" altLang="zh-TW" sz="2400" kern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n"/>
              <a:defRPr/>
            </a:pPr>
            <a:r>
              <a:rPr kumimoji="0" lang="zh-TW" altLang="en-US" sz="2400" kern="0" dirty="0">
                <a:latin typeface="+mn-lt"/>
                <a:ea typeface="+mn-ea"/>
              </a:rPr>
              <a:t>誠摯歡迎大家加入團隊一起茁壯成長</a:t>
            </a:r>
            <a:endParaRPr kumimoji="0" lang="en-US" altLang="zh-TW" sz="2400" kern="0" dirty="0">
              <a:latin typeface="+mn-lt"/>
              <a:ea typeface="+mn-ea"/>
            </a:endParaRPr>
          </a:p>
        </p:txBody>
      </p:sp>
      <p:sp>
        <p:nvSpPr>
          <p:cNvPr id="16387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94F4-D8D2-40B2-9213-A8580FA97DE5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dirty="0">
              <a:ea typeface="新細明體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04DEB46-7DC5-402A-B4F9-BA8F3C4497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765" y="5229200"/>
            <a:ext cx="928635" cy="9746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B design PPT">
  <a:themeElements>
    <a:clrScheme name="LAB design 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B design PPT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B design 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 design 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 design 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 design 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 design 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 design 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 design 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LAB design PPT</Template>
  <TotalTime>31300</TotalTime>
  <Words>169</Words>
  <Application>Microsoft Office PowerPoint</Application>
  <PresentationFormat>如螢幕大小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標楷體</vt:lpstr>
      <vt:lpstr>Arial</vt:lpstr>
      <vt:lpstr>Calibri</vt:lpstr>
      <vt:lpstr>Times New Roman</vt:lpstr>
      <vt:lpstr>Wingdings</vt:lpstr>
      <vt:lpstr>LAB design PPT</vt:lpstr>
      <vt:lpstr>國立雲林科技大學電機工程系 資訊與通訊組  無線傳輸系統與積體電路實驗室 Wireless Transmission System and Integrated Circuit Lab </vt:lpstr>
      <vt:lpstr>即將成為研究生的您須知 (新生看過來)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abin</dc:creator>
  <cp:lastModifiedBy>張家宏</cp:lastModifiedBy>
  <cp:revision>1149</cp:revision>
  <dcterms:created xsi:type="dcterms:W3CDTF">2009-11-30T06:03:41Z</dcterms:created>
  <dcterms:modified xsi:type="dcterms:W3CDTF">2020-10-29T03:41:01Z</dcterms:modified>
</cp:coreProperties>
</file>